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8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62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3269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341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80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094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483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844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4094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0364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966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353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6846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98CA9-0D29-4243-9E01-2BD12D4C9ECE}" type="datetimeFigureOut">
              <a:rPr lang="it-IT" smtClean="0"/>
              <a:t>18/12/2023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2F049-ABAA-48FF-976E-DB8EDEBB30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25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svg"/><Relationship Id="rId7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svg"/><Relationship Id="rId7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B5CF757D-09FF-2D7E-2B7F-B845A8210112}"/>
              </a:ext>
            </a:extLst>
          </p:cNvPr>
          <p:cNvSpPr txBox="1"/>
          <p:nvPr/>
        </p:nvSpPr>
        <p:spPr>
          <a:xfrm>
            <a:off x="361940" y="-1891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COORDINAMENTO LC1</a:t>
            </a:r>
          </a:p>
        </p:txBody>
      </p:sp>
      <p:pic>
        <p:nvPicPr>
          <p:cNvPr id="2" name="Elemento grafico 1" descr="Database con riempimento a tinta unita">
            <a:extLst>
              <a:ext uri="{FF2B5EF4-FFF2-40B4-BE49-F238E27FC236}">
                <a16:creationId xmlns:a16="http://schemas.microsoft.com/office/drawing/2014/main" id="{D6F24AE5-6771-07F7-6412-AC71C5923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8709" y="1193496"/>
            <a:ext cx="974113" cy="97411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37E02A1-FCD4-977E-FFDE-D8E1C4AAD495}"/>
              </a:ext>
            </a:extLst>
          </p:cNvPr>
          <p:cNvSpPr txBox="1"/>
          <p:nvPr/>
        </p:nvSpPr>
        <p:spPr>
          <a:xfrm>
            <a:off x="1181322" y="2079322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</a:t>
            </a:r>
          </a:p>
        </p:txBody>
      </p:sp>
      <p:sp>
        <p:nvSpPr>
          <p:cNvPr id="5" name="Rombo 4">
            <a:extLst>
              <a:ext uri="{FF2B5EF4-FFF2-40B4-BE49-F238E27FC236}">
                <a16:creationId xmlns:a16="http://schemas.microsoft.com/office/drawing/2014/main" id="{EC577800-2B1E-584F-214B-79733B4FF593}"/>
              </a:ext>
            </a:extLst>
          </p:cNvPr>
          <p:cNvSpPr/>
          <p:nvPr/>
        </p:nvSpPr>
        <p:spPr>
          <a:xfrm>
            <a:off x="3234516" y="3368672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LC1 Stage1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9" name="Rombo 8">
            <a:extLst>
              <a:ext uri="{FF2B5EF4-FFF2-40B4-BE49-F238E27FC236}">
                <a16:creationId xmlns:a16="http://schemas.microsoft.com/office/drawing/2014/main" id="{B4BB9A5E-4240-BADD-1F71-AACE2C7E65B0}"/>
              </a:ext>
            </a:extLst>
          </p:cNvPr>
          <p:cNvSpPr/>
          <p:nvPr/>
        </p:nvSpPr>
        <p:spPr>
          <a:xfrm>
            <a:off x="5385068" y="3368672"/>
            <a:ext cx="1132366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LC1 Stage2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EF6B609-91CA-E8E7-1A64-3A4DE57D5DED}"/>
              </a:ext>
            </a:extLst>
          </p:cNvPr>
          <p:cNvSpPr/>
          <p:nvPr/>
        </p:nvSpPr>
        <p:spPr>
          <a:xfrm>
            <a:off x="7340425" y="3299492"/>
            <a:ext cx="942463" cy="663105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47A2E32-45A5-0296-730D-080375F7AF72}"/>
              </a:ext>
            </a:extLst>
          </p:cNvPr>
          <p:cNvSpPr txBox="1"/>
          <p:nvPr/>
        </p:nvSpPr>
        <p:spPr>
          <a:xfrm>
            <a:off x="7491358" y="3500240"/>
            <a:ext cx="664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Fine</a:t>
            </a:r>
            <a:endParaRPr lang="en-US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CEBEEFE-EF59-3565-91A3-98DFA02CA17C}"/>
              </a:ext>
            </a:extLst>
          </p:cNvPr>
          <p:cNvSpPr txBox="1"/>
          <p:nvPr/>
        </p:nvSpPr>
        <p:spPr>
          <a:xfrm>
            <a:off x="849835" y="4042638"/>
            <a:ext cx="17518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Modello Aggregato di Coordinamento</a:t>
            </a:r>
            <a:endParaRPr lang="en-US" dirty="0"/>
          </a:p>
        </p:txBody>
      </p:sp>
      <p:pic>
        <p:nvPicPr>
          <p:cNvPr id="16" name="Elemento grafico 15" descr="Database con riempimento a tinta unita">
            <a:extLst>
              <a:ext uri="{FF2B5EF4-FFF2-40B4-BE49-F238E27FC236}">
                <a16:creationId xmlns:a16="http://schemas.microsoft.com/office/drawing/2014/main" id="{886375C2-8277-6927-B86B-BCD62A081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8708" y="3152782"/>
            <a:ext cx="974113" cy="974113"/>
          </a:xfrm>
          <a:prstGeom prst="rect">
            <a:avLst/>
          </a:prstGeom>
        </p:spPr>
      </p:pic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3B9D28B8-0A3B-8A78-4634-F466DD4A35C1}"/>
              </a:ext>
            </a:extLst>
          </p:cNvPr>
          <p:cNvCxnSpPr>
            <a:stCxn id="3" idx="2"/>
            <a:endCxn id="16" idx="0"/>
          </p:cNvCxnSpPr>
          <p:nvPr/>
        </p:nvCxnSpPr>
        <p:spPr>
          <a:xfrm flipH="1">
            <a:off x="1725765" y="2510209"/>
            <a:ext cx="1" cy="64257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A094462D-E0D0-FE3A-F71A-7D31F12CAAB9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4366881" y="3631046"/>
            <a:ext cx="1018187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ttore 2 24">
            <a:extLst>
              <a:ext uri="{FF2B5EF4-FFF2-40B4-BE49-F238E27FC236}">
                <a16:creationId xmlns:a16="http://schemas.microsoft.com/office/drawing/2014/main" id="{B91611B6-4A2C-1CA3-7957-A0A2E8312E1A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325153" y="3631046"/>
            <a:ext cx="90936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93955AC6-CE1A-925D-FEDD-E7BFFCEFBF1A}"/>
              </a:ext>
            </a:extLst>
          </p:cNvPr>
          <p:cNvCxnSpPr>
            <a:cxnSpLocks/>
            <a:stCxn id="9" idx="3"/>
            <a:endCxn id="10" idx="2"/>
          </p:cNvCxnSpPr>
          <p:nvPr/>
        </p:nvCxnSpPr>
        <p:spPr>
          <a:xfrm flipV="1">
            <a:off x="6517434" y="3631045"/>
            <a:ext cx="822991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DE7CCC6E-E615-0363-977E-AD9032594223}"/>
              </a:ext>
            </a:extLst>
          </p:cNvPr>
          <p:cNvCxnSpPr>
            <a:stCxn id="5" idx="0"/>
          </p:cNvCxnSpPr>
          <p:nvPr/>
        </p:nvCxnSpPr>
        <p:spPr>
          <a:xfrm rot="16200000" flipV="1">
            <a:off x="2137804" y="1705777"/>
            <a:ext cx="1688120" cy="1637670"/>
          </a:xfrm>
          <a:prstGeom prst="bentConnector3">
            <a:avLst>
              <a:gd name="adj1" fmla="val 100057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ttore 2 35">
            <a:extLst>
              <a:ext uri="{FF2B5EF4-FFF2-40B4-BE49-F238E27FC236}">
                <a16:creationId xmlns:a16="http://schemas.microsoft.com/office/drawing/2014/main" id="{0B24C2AC-DB65-B5F1-2346-ACDB64C68EC8}"/>
              </a:ext>
            </a:extLst>
          </p:cNvPr>
          <p:cNvCxnSpPr>
            <a:cxnSpLocks/>
          </p:cNvCxnSpPr>
          <p:nvPr/>
        </p:nvCxnSpPr>
        <p:spPr>
          <a:xfrm rot="10800000">
            <a:off x="2163029" y="1680552"/>
            <a:ext cx="3788222" cy="1688121"/>
          </a:xfrm>
          <a:prstGeom prst="bentConnector3">
            <a:avLst>
              <a:gd name="adj1" fmla="val -107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F6815A7D-FF82-DBA1-7D4B-912AD48B859B}"/>
              </a:ext>
            </a:extLst>
          </p:cNvPr>
          <p:cNvSpPr txBox="1"/>
          <p:nvPr/>
        </p:nvSpPr>
        <p:spPr>
          <a:xfrm>
            <a:off x="4256211" y="3631046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B4322C06-B5D7-ACEF-C7D1-9469E854412D}"/>
              </a:ext>
            </a:extLst>
          </p:cNvPr>
          <p:cNvSpPr txBox="1"/>
          <p:nvPr/>
        </p:nvSpPr>
        <p:spPr>
          <a:xfrm>
            <a:off x="6362207" y="3631044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80771BD5-7604-7407-36CF-3C947A56C354}"/>
              </a:ext>
            </a:extLst>
          </p:cNvPr>
          <p:cNvSpPr txBox="1"/>
          <p:nvPr/>
        </p:nvSpPr>
        <p:spPr>
          <a:xfrm>
            <a:off x="5556950" y="22651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0CA13518-E41B-42C7-A01B-1BDBCE072EC0}"/>
              </a:ext>
            </a:extLst>
          </p:cNvPr>
          <p:cNvSpPr txBox="1"/>
          <p:nvPr/>
        </p:nvSpPr>
        <p:spPr>
          <a:xfrm>
            <a:off x="3432765" y="226300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451440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Connettore diritto 46">
            <a:extLst>
              <a:ext uri="{FF2B5EF4-FFF2-40B4-BE49-F238E27FC236}">
                <a16:creationId xmlns:a16="http://schemas.microsoft.com/office/drawing/2014/main" id="{70205D50-FBF1-23E9-10E3-6E6D8AA9DB24}"/>
              </a:ext>
            </a:extLst>
          </p:cNvPr>
          <p:cNvCxnSpPr/>
          <p:nvPr/>
        </p:nvCxnSpPr>
        <p:spPr>
          <a:xfrm flipV="1">
            <a:off x="4818048" y="953037"/>
            <a:ext cx="0" cy="533829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366D1FB-C027-A2B1-AD1C-0DF8910BCF00}"/>
              </a:ext>
            </a:extLst>
          </p:cNvPr>
          <p:cNvSpPr txBox="1"/>
          <p:nvPr/>
        </p:nvSpPr>
        <p:spPr>
          <a:xfrm>
            <a:off x="361940" y="-1891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COORDINAMENTO LC2</a:t>
            </a:r>
          </a:p>
        </p:txBody>
      </p:sp>
      <p:pic>
        <p:nvPicPr>
          <p:cNvPr id="2" name="Elemento grafico 1" descr="Database con riempimento a tinta unita">
            <a:extLst>
              <a:ext uri="{FF2B5EF4-FFF2-40B4-BE49-F238E27FC236}">
                <a16:creationId xmlns:a16="http://schemas.microsoft.com/office/drawing/2014/main" id="{E233684B-CE98-C82C-6407-1BB076FB0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786" y="1010616"/>
            <a:ext cx="974113" cy="97411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78DD0D0-9345-1055-4E73-C3817ED49FA0}"/>
              </a:ext>
            </a:extLst>
          </p:cNvPr>
          <p:cNvSpPr txBox="1"/>
          <p:nvPr/>
        </p:nvSpPr>
        <p:spPr>
          <a:xfrm>
            <a:off x="55399" y="1896442"/>
            <a:ext cx="1088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strutture</a:t>
            </a:r>
          </a:p>
        </p:txBody>
      </p:sp>
      <p:pic>
        <p:nvPicPr>
          <p:cNvPr id="4" name="Elemento grafico 3" descr="Database con riempimento a tinta unita">
            <a:extLst>
              <a:ext uri="{FF2B5EF4-FFF2-40B4-BE49-F238E27FC236}">
                <a16:creationId xmlns:a16="http://schemas.microsoft.com/office/drawing/2014/main" id="{C154DAC4-C6DB-BFD7-9E71-55397F2ED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786" y="2826411"/>
            <a:ext cx="974113" cy="97411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8A323B-2567-C342-7D15-08F43C556648}"/>
              </a:ext>
            </a:extLst>
          </p:cNvPr>
          <p:cNvSpPr txBox="1"/>
          <p:nvPr/>
        </p:nvSpPr>
        <p:spPr>
          <a:xfrm>
            <a:off x="55399" y="3712237"/>
            <a:ext cx="1088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elettrico</a:t>
            </a:r>
          </a:p>
        </p:txBody>
      </p:sp>
      <p:pic>
        <p:nvPicPr>
          <p:cNvPr id="6" name="Elemento grafico 5" descr="Database con riempimento a tinta unita">
            <a:extLst>
              <a:ext uri="{FF2B5EF4-FFF2-40B4-BE49-F238E27FC236}">
                <a16:creationId xmlns:a16="http://schemas.microsoft.com/office/drawing/2014/main" id="{D3036D8B-F96F-688C-9F60-76D749DC3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786" y="4642207"/>
            <a:ext cx="974113" cy="97411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4B605F3-F629-DDA0-6D4B-E0BF94B8BC8A}"/>
              </a:ext>
            </a:extLst>
          </p:cNvPr>
          <p:cNvSpPr txBox="1"/>
          <p:nvPr/>
        </p:nvSpPr>
        <p:spPr>
          <a:xfrm>
            <a:off x="55399" y="5528033"/>
            <a:ext cx="1088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meccanico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BC108E1-40A7-2055-3EC5-AA3E399F22AC}"/>
              </a:ext>
            </a:extLst>
          </p:cNvPr>
          <p:cNvSpPr txBox="1"/>
          <p:nvPr/>
        </p:nvSpPr>
        <p:spPr>
          <a:xfrm>
            <a:off x="1049882" y="3712237"/>
            <a:ext cx="17518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Modello Aggregato di Coordinamento</a:t>
            </a:r>
            <a:endParaRPr lang="en-US" dirty="0"/>
          </a:p>
        </p:txBody>
      </p:sp>
      <p:pic>
        <p:nvPicPr>
          <p:cNvPr id="9" name="Elemento grafico 8" descr="Database con riempimento a tinta unita">
            <a:extLst>
              <a:ext uri="{FF2B5EF4-FFF2-40B4-BE49-F238E27FC236}">
                <a16:creationId xmlns:a16="http://schemas.microsoft.com/office/drawing/2014/main" id="{E1DA1CEE-8C3C-56BF-F29E-856A6FE04C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45191" y="2826411"/>
            <a:ext cx="974113" cy="974113"/>
          </a:xfrm>
          <a:prstGeom prst="rect">
            <a:avLst/>
          </a:prstGeom>
        </p:spPr>
      </p:pic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BEE1F6A4-5D16-886F-9339-EAF829584166}"/>
              </a:ext>
            </a:extLst>
          </p:cNvPr>
          <p:cNvCxnSpPr>
            <a:cxnSpLocks/>
          </p:cNvCxnSpPr>
          <p:nvPr/>
        </p:nvCxnSpPr>
        <p:spPr>
          <a:xfrm>
            <a:off x="1037961" y="3360590"/>
            <a:ext cx="584777" cy="0"/>
          </a:xfrm>
          <a:prstGeom prst="straightConnector1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ttore a gomito 15">
            <a:extLst>
              <a:ext uri="{FF2B5EF4-FFF2-40B4-BE49-F238E27FC236}">
                <a16:creationId xmlns:a16="http://schemas.microsoft.com/office/drawing/2014/main" id="{14926F1F-406C-4ADD-44AF-911D7EB803D8}"/>
              </a:ext>
            </a:extLst>
          </p:cNvPr>
          <p:cNvCxnSpPr>
            <a:cxnSpLocks/>
            <a:endCxn id="9" idx="0"/>
          </p:cNvCxnSpPr>
          <p:nvPr/>
        </p:nvCxnSpPr>
        <p:spPr>
          <a:xfrm rot="16200000" flipH="1">
            <a:off x="761729" y="1655891"/>
            <a:ext cx="1306667" cy="1034372"/>
          </a:xfrm>
          <a:prstGeom prst="bentConnector3">
            <a:avLst>
              <a:gd name="adj1" fmla="val -267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ttore a gomito 18">
            <a:extLst>
              <a:ext uri="{FF2B5EF4-FFF2-40B4-BE49-F238E27FC236}">
                <a16:creationId xmlns:a16="http://schemas.microsoft.com/office/drawing/2014/main" id="{AD8434C6-16A5-DE2E-BA82-2D08540BD4D1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893722" y="4143124"/>
            <a:ext cx="1032089" cy="986139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ombo 19">
            <a:extLst>
              <a:ext uri="{FF2B5EF4-FFF2-40B4-BE49-F238E27FC236}">
                <a16:creationId xmlns:a16="http://schemas.microsoft.com/office/drawing/2014/main" id="{F6B9FF17-AB17-D1C4-AF96-366F62364684}"/>
              </a:ext>
            </a:extLst>
          </p:cNvPr>
          <p:cNvSpPr/>
          <p:nvPr/>
        </p:nvSpPr>
        <p:spPr>
          <a:xfrm>
            <a:off x="2545894" y="3098216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LC2 Stage1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1" name="Rombo 20">
            <a:extLst>
              <a:ext uri="{FF2B5EF4-FFF2-40B4-BE49-F238E27FC236}">
                <a16:creationId xmlns:a16="http://schemas.microsoft.com/office/drawing/2014/main" id="{61E65ECB-0484-8253-11D9-4D13CB0D3D12}"/>
              </a:ext>
            </a:extLst>
          </p:cNvPr>
          <p:cNvSpPr/>
          <p:nvPr/>
        </p:nvSpPr>
        <p:spPr>
          <a:xfrm>
            <a:off x="3801587" y="3098215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LC2 Stage2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2" name="Rombo 21">
            <a:extLst>
              <a:ext uri="{FF2B5EF4-FFF2-40B4-BE49-F238E27FC236}">
                <a16:creationId xmlns:a16="http://schemas.microsoft.com/office/drawing/2014/main" id="{9A3F819B-2EFE-614F-BFAA-525CB9BAC7E2}"/>
              </a:ext>
            </a:extLst>
          </p:cNvPr>
          <p:cNvSpPr/>
          <p:nvPr/>
        </p:nvSpPr>
        <p:spPr>
          <a:xfrm>
            <a:off x="5053475" y="3098215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LC2 Stage3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10C79167-5F0B-6394-E78A-9514DCF34DA7}"/>
              </a:ext>
            </a:extLst>
          </p:cNvPr>
          <p:cNvSpPr/>
          <p:nvPr/>
        </p:nvSpPr>
        <p:spPr>
          <a:xfrm>
            <a:off x="7922469" y="5497351"/>
            <a:ext cx="942463" cy="663105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D4C74A23-CDCD-D009-2E99-A493AF50967B}"/>
              </a:ext>
            </a:extLst>
          </p:cNvPr>
          <p:cNvSpPr txBox="1"/>
          <p:nvPr/>
        </p:nvSpPr>
        <p:spPr>
          <a:xfrm>
            <a:off x="8073402" y="5698099"/>
            <a:ext cx="664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Fine</a:t>
            </a:r>
            <a:endParaRPr lang="en-US" dirty="0"/>
          </a:p>
        </p:txBody>
      </p:sp>
      <p:sp>
        <p:nvSpPr>
          <p:cNvPr id="35" name="Rombo 34">
            <a:extLst>
              <a:ext uri="{FF2B5EF4-FFF2-40B4-BE49-F238E27FC236}">
                <a16:creationId xmlns:a16="http://schemas.microsoft.com/office/drawing/2014/main" id="{52EEEE93-B3B7-0F11-45E8-C318D201C258}"/>
              </a:ext>
            </a:extLst>
          </p:cNvPr>
          <p:cNvSpPr/>
          <p:nvPr/>
        </p:nvSpPr>
        <p:spPr>
          <a:xfrm>
            <a:off x="7521929" y="3098213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LC2 Stage5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6" name="Rombo 35">
            <a:extLst>
              <a:ext uri="{FF2B5EF4-FFF2-40B4-BE49-F238E27FC236}">
                <a16:creationId xmlns:a16="http://schemas.microsoft.com/office/drawing/2014/main" id="{1A21BAA1-DD9F-975B-120B-328147378E31}"/>
              </a:ext>
            </a:extLst>
          </p:cNvPr>
          <p:cNvSpPr/>
          <p:nvPr/>
        </p:nvSpPr>
        <p:spPr>
          <a:xfrm>
            <a:off x="6296045" y="3098214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LC2 Stage4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37" name="Connettore 2 36">
            <a:extLst>
              <a:ext uri="{FF2B5EF4-FFF2-40B4-BE49-F238E27FC236}">
                <a16:creationId xmlns:a16="http://schemas.microsoft.com/office/drawing/2014/main" id="{984D3DC5-41F0-89F4-0FF4-E4F4446C226B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2280527" y="3360586"/>
            <a:ext cx="265367" cy="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6B75BFE8-F84E-245A-81CA-80C5D2CB4D1D}"/>
              </a:ext>
            </a:extLst>
          </p:cNvPr>
          <p:cNvCxnSpPr>
            <a:cxnSpLocks/>
            <a:stCxn id="20" idx="3"/>
          </p:cNvCxnSpPr>
          <p:nvPr/>
        </p:nvCxnSpPr>
        <p:spPr>
          <a:xfrm flipV="1">
            <a:off x="3678259" y="3360586"/>
            <a:ext cx="126590" cy="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D910FD2E-FFC8-C49D-FF8B-75B9F2E7F75B}"/>
              </a:ext>
            </a:extLst>
          </p:cNvPr>
          <p:cNvCxnSpPr>
            <a:cxnSpLocks/>
          </p:cNvCxnSpPr>
          <p:nvPr/>
        </p:nvCxnSpPr>
        <p:spPr>
          <a:xfrm flipV="1">
            <a:off x="4937214" y="3360586"/>
            <a:ext cx="126590" cy="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nettore 2 43">
            <a:extLst>
              <a:ext uri="{FF2B5EF4-FFF2-40B4-BE49-F238E27FC236}">
                <a16:creationId xmlns:a16="http://schemas.microsoft.com/office/drawing/2014/main" id="{43904EB3-FE45-6CCD-B96F-98E324AEB6D5}"/>
              </a:ext>
            </a:extLst>
          </p:cNvPr>
          <p:cNvCxnSpPr>
            <a:cxnSpLocks/>
          </p:cNvCxnSpPr>
          <p:nvPr/>
        </p:nvCxnSpPr>
        <p:spPr>
          <a:xfrm flipV="1">
            <a:off x="6177648" y="3360586"/>
            <a:ext cx="126590" cy="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EAF7530A-F00A-1DA6-2516-97B9A2B8CED1}"/>
              </a:ext>
            </a:extLst>
          </p:cNvPr>
          <p:cNvCxnSpPr>
            <a:cxnSpLocks/>
          </p:cNvCxnSpPr>
          <p:nvPr/>
        </p:nvCxnSpPr>
        <p:spPr>
          <a:xfrm flipV="1">
            <a:off x="7408680" y="3360586"/>
            <a:ext cx="126590" cy="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626DE8AE-8EB8-FB9D-4DD4-8BAC55DEAC7C}"/>
              </a:ext>
            </a:extLst>
          </p:cNvPr>
          <p:cNvSpPr txBox="1"/>
          <p:nvPr/>
        </p:nvSpPr>
        <p:spPr>
          <a:xfrm>
            <a:off x="3027959" y="5691166"/>
            <a:ext cx="14667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Progetto Definitivo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30438EF1-2C93-6970-ED45-1CC22ACB1283}"/>
              </a:ext>
            </a:extLst>
          </p:cNvPr>
          <p:cNvSpPr txBox="1"/>
          <p:nvPr/>
        </p:nvSpPr>
        <p:spPr>
          <a:xfrm>
            <a:off x="5669128" y="5691165"/>
            <a:ext cx="14667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Progetto Esecutivo</a:t>
            </a:r>
          </a:p>
        </p:txBody>
      </p:sp>
      <p:cxnSp>
        <p:nvCxnSpPr>
          <p:cNvPr id="51" name="Connettore a gomito 50">
            <a:extLst>
              <a:ext uri="{FF2B5EF4-FFF2-40B4-BE49-F238E27FC236}">
                <a16:creationId xmlns:a16="http://schemas.microsoft.com/office/drawing/2014/main" id="{AE677DE1-444F-DCD8-864A-2DB59188F83E}"/>
              </a:ext>
            </a:extLst>
          </p:cNvPr>
          <p:cNvCxnSpPr>
            <a:stCxn id="20" idx="2"/>
          </p:cNvCxnSpPr>
          <p:nvPr/>
        </p:nvCxnSpPr>
        <p:spPr>
          <a:xfrm rot="5400000">
            <a:off x="1359277" y="3219803"/>
            <a:ext cx="1349641" cy="2155961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nettore a gomito 51">
            <a:extLst>
              <a:ext uri="{FF2B5EF4-FFF2-40B4-BE49-F238E27FC236}">
                <a16:creationId xmlns:a16="http://schemas.microsoft.com/office/drawing/2014/main" id="{798F6DC2-6872-7062-ED4C-B3A323A97542}"/>
              </a:ext>
            </a:extLst>
          </p:cNvPr>
          <p:cNvCxnSpPr>
            <a:cxnSpLocks/>
            <a:stCxn id="21" idx="2"/>
          </p:cNvCxnSpPr>
          <p:nvPr/>
        </p:nvCxnSpPr>
        <p:spPr>
          <a:xfrm rot="5400000">
            <a:off x="1985492" y="2590326"/>
            <a:ext cx="1349642" cy="3414915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nettore a gomito 54">
            <a:extLst>
              <a:ext uri="{FF2B5EF4-FFF2-40B4-BE49-F238E27FC236}">
                <a16:creationId xmlns:a16="http://schemas.microsoft.com/office/drawing/2014/main" id="{C40E2523-F507-5D48-18C6-0A49596E3724}"/>
              </a:ext>
            </a:extLst>
          </p:cNvPr>
          <p:cNvCxnSpPr>
            <a:cxnSpLocks/>
            <a:stCxn id="22" idx="2"/>
          </p:cNvCxnSpPr>
          <p:nvPr/>
        </p:nvCxnSpPr>
        <p:spPr>
          <a:xfrm rot="5400000">
            <a:off x="2611436" y="1964382"/>
            <a:ext cx="1349642" cy="4666803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Connettore a gomito 57">
            <a:extLst>
              <a:ext uri="{FF2B5EF4-FFF2-40B4-BE49-F238E27FC236}">
                <a16:creationId xmlns:a16="http://schemas.microsoft.com/office/drawing/2014/main" id="{B744CE82-8839-BD06-AEA7-FC4B4BC763B1}"/>
              </a:ext>
            </a:extLst>
          </p:cNvPr>
          <p:cNvCxnSpPr>
            <a:cxnSpLocks/>
            <a:stCxn id="36" idx="2"/>
          </p:cNvCxnSpPr>
          <p:nvPr/>
        </p:nvCxnSpPr>
        <p:spPr>
          <a:xfrm rot="5400000">
            <a:off x="3232721" y="1343096"/>
            <a:ext cx="1349643" cy="5909373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ttore a gomito 60">
            <a:extLst>
              <a:ext uri="{FF2B5EF4-FFF2-40B4-BE49-F238E27FC236}">
                <a16:creationId xmlns:a16="http://schemas.microsoft.com/office/drawing/2014/main" id="{D61C4931-C8C4-A07E-48C8-A2BC1A02E04A}"/>
              </a:ext>
            </a:extLst>
          </p:cNvPr>
          <p:cNvCxnSpPr>
            <a:cxnSpLocks/>
            <a:stCxn id="35" idx="2"/>
          </p:cNvCxnSpPr>
          <p:nvPr/>
        </p:nvCxnSpPr>
        <p:spPr>
          <a:xfrm rot="5400000">
            <a:off x="3845660" y="730154"/>
            <a:ext cx="1349646" cy="7135258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nettore a gomito 67">
            <a:extLst>
              <a:ext uri="{FF2B5EF4-FFF2-40B4-BE49-F238E27FC236}">
                <a16:creationId xmlns:a16="http://schemas.microsoft.com/office/drawing/2014/main" id="{C3C2AB18-52A8-EAD3-12AF-2000523AA30A}"/>
              </a:ext>
            </a:extLst>
          </p:cNvPr>
          <p:cNvCxnSpPr>
            <a:stCxn id="20" idx="0"/>
          </p:cNvCxnSpPr>
          <p:nvPr/>
        </p:nvCxnSpPr>
        <p:spPr>
          <a:xfrm rot="16200000" flipV="1">
            <a:off x="1154442" y="1140580"/>
            <a:ext cx="1756048" cy="2159223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nettore a gomito 69">
            <a:extLst>
              <a:ext uri="{FF2B5EF4-FFF2-40B4-BE49-F238E27FC236}">
                <a16:creationId xmlns:a16="http://schemas.microsoft.com/office/drawing/2014/main" id="{23DF9405-21F2-E3AA-8CDB-C30286C4DEA6}"/>
              </a:ext>
            </a:extLst>
          </p:cNvPr>
          <p:cNvCxnSpPr>
            <a:cxnSpLocks/>
            <a:stCxn id="21" idx="0"/>
          </p:cNvCxnSpPr>
          <p:nvPr/>
        </p:nvCxnSpPr>
        <p:spPr>
          <a:xfrm rot="16200000" flipV="1">
            <a:off x="1778562" y="509006"/>
            <a:ext cx="1756051" cy="3422367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nettore a gomito 72">
            <a:extLst>
              <a:ext uri="{FF2B5EF4-FFF2-40B4-BE49-F238E27FC236}">
                <a16:creationId xmlns:a16="http://schemas.microsoft.com/office/drawing/2014/main" id="{6F1746CA-B0ED-07C9-3755-4681442BCE3E}"/>
              </a:ext>
            </a:extLst>
          </p:cNvPr>
          <p:cNvCxnSpPr>
            <a:cxnSpLocks/>
            <a:stCxn id="22" idx="0"/>
          </p:cNvCxnSpPr>
          <p:nvPr/>
        </p:nvCxnSpPr>
        <p:spPr>
          <a:xfrm rot="16200000" flipV="1">
            <a:off x="2404504" y="-116940"/>
            <a:ext cx="1756055" cy="4674255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Connettore a gomito 75">
            <a:extLst>
              <a:ext uri="{FF2B5EF4-FFF2-40B4-BE49-F238E27FC236}">
                <a16:creationId xmlns:a16="http://schemas.microsoft.com/office/drawing/2014/main" id="{192AEDAC-8B94-577E-8E1E-142B64623EF6}"/>
              </a:ext>
            </a:extLst>
          </p:cNvPr>
          <p:cNvCxnSpPr>
            <a:cxnSpLocks/>
            <a:stCxn id="36" idx="0"/>
          </p:cNvCxnSpPr>
          <p:nvPr/>
        </p:nvCxnSpPr>
        <p:spPr>
          <a:xfrm rot="16200000" flipV="1">
            <a:off x="3029513" y="-734501"/>
            <a:ext cx="1756058" cy="5909372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Connettore a gomito 78">
            <a:extLst>
              <a:ext uri="{FF2B5EF4-FFF2-40B4-BE49-F238E27FC236}">
                <a16:creationId xmlns:a16="http://schemas.microsoft.com/office/drawing/2014/main" id="{66B10740-E3B9-268C-E842-37D13BF72998}"/>
              </a:ext>
            </a:extLst>
          </p:cNvPr>
          <p:cNvCxnSpPr>
            <a:cxnSpLocks/>
            <a:stCxn id="35" idx="0"/>
          </p:cNvCxnSpPr>
          <p:nvPr/>
        </p:nvCxnSpPr>
        <p:spPr>
          <a:xfrm rot="16200000" flipV="1">
            <a:off x="3642453" y="-1347446"/>
            <a:ext cx="1756061" cy="7135258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Connettore a gomito 82">
            <a:extLst>
              <a:ext uri="{FF2B5EF4-FFF2-40B4-BE49-F238E27FC236}">
                <a16:creationId xmlns:a16="http://schemas.microsoft.com/office/drawing/2014/main" id="{F8B0A692-C2C1-A48E-6B60-6370F3F73D23}"/>
              </a:ext>
            </a:extLst>
          </p:cNvPr>
          <p:cNvCxnSpPr>
            <a:stCxn id="35" idx="3"/>
            <a:endCxn id="23" idx="0"/>
          </p:cNvCxnSpPr>
          <p:nvPr/>
        </p:nvCxnSpPr>
        <p:spPr>
          <a:xfrm flipH="1">
            <a:off x="8393701" y="3360587"/>
            <a:ext cx="260593" cy="2136764"/>
          </a:xfrm>
          <a:prstGeom prst="bentConnector4">
            <a:avLst>
              <a:gd name="adj1" fmla="val -87723"/>
              <a:gd name="adj2" fmla="val 56139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Connettore a gomito 84">
            <a:extLst>
              <a:ext uri="{FF2B5EF4-FFF2-40B4-BE49-F238E27FC236}">
                <a16:creationId xmlns:a16="http://schemas.microsoft.com/office/drawing/2014/main" id="{A5FED332-B079-4F86-094D-45FF6DD93569}"/>
              </a:ext>
            </a:extLst>
          </p:cNvPr>
          <p:cNvCxnSpPr>
            <a:cxnSpLocks/>
            <a:endCxn id="4" idx="0"/>
          </p:cNvCxnSpPr>
          <p:nvPr/>
        </p:nvCxnSpPr>
        <p:spPr>
          <a:xfrm rot="10800000">
            <a:off x="599843" y="2826412"/>
            <a:ext cx="7322626" cy="292931"/>
          </a:xfrm>
          <a:prstGeom prst="bentConnector4">
            <a:avLst>
              <a:gd name="adj1" fmla="val -22"/>
              <a:gd name="adj2" fmla="val 178039"/>
            </a:avLst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nettore diritto 105">
            <a:extLst>
              <a:ext uri="{FF2B5EF4-FFF2-40B4-BE49-F238E27FC236}">
                <a16:creationId xmlns:a16="http://schemas.microsoft.com/office/drawing/2014/main" id="{F948DA10-35E8-686C-8345-9CCA8B87C1B4}"/>
              </a:ext>
            </a:extLst>
          </p:cNvPr>
          <p:cNvCxnSpPr/>
          <p:nvPr/>
        </p:nvCxnSpPr>
        <p:spPr>
          <a:xfrm flipV="1">
            <a:off x="6613301" y="2601532"/>
            <a:ext cx="0" cy="51781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ttore diritto 106">
            <a:extLst>
              <a:ext uri="{FF2B5EF4-FFF2-40B4-BE49-F238E27FC236}">
                <a16:creationId xmlns:a16="http://schemas.microsoft.com/office/drawing/2014/main" id="{B7A8199D-8A1E-C263-D933-8745B53BBADD}"/>
              </a:ext>
            </a:extLst>
          </p:cNvPr>
          <p:cNvCxnSpPr/>
          <p:nvPr/>
        </p:nvCxnSpPr>
        <p:spPr>
          <a:xfrm flipV="1">
            <a:off x="5368343" y="2601532"/>
            <a:ext cx="0" cy="51781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ttore diritto 107">
            <a:extLst>
              <a:ext uri="{FF2B5EF4-FFF2-40B4-BE49-F238E27FC236}">
                <a16:creationId xmlns:a16="http://schemas.microsoft.com/office/drawing/2014/main" id="{47C334CC-B2C7-14FA-77AE-158C59227539}"/>
              </a:ext>
            </a:extLst>
          </p:cNvPr>
          <p:cNvCxnSpPr/>
          <p:nvPr/>
        </p:nvCxnSpPr>
        <p:spPr>
          <a:xfrm flipV="1">
            <a:off x="4149143" y="2601532"/>
            <a:ext cx="0" cy="51781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ttore diritto 108">
            <a:extLst>
              <a:ext uri="{FF2B5EF4-FFF2-40B4-BE49-F238E27FC236}">
                <a16:creationId xmlns:a16="http://schemas.microsoft.com/office/drawing/2014/main" id="{6CB197B2-FA9B-679B-6D04-48FE90771849}"/>
              </a:ext>
            </a:extLst>
          </p:cNvPr>
          <p:cNvCxnSpPr/>
          <p:nvPr/>
        </p:nvCxnSpPr>
        <p:spPr>
          <a:xfrm flipV="1">
            <a:off x="2878428" y="2607153"/>
            <a:ext cx="0" cy="51781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CasellaDiTesto 109">
            <a:extLst>
              <a:ext uri="{FF2B5EF4-FFF2-40B4-BE49-F238E27FC236}">
                <a16:creationId xmlns:a16="http://schemas.microsoft.com/office/drawing/2014/main" id="{58204D4D-B753-E09D-1883-0C15D91D990E}"/>
              </a:ext>
            </a:extLst>
          </p:cNvPr>
          <p:cNvSpPr txBox="1"/>
          <p:nvPr/>
        </p:nvSpPr>
        <p:spPr>
          <a:xfrm>
            <a:off x="6922845" y="3370016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CD69299C-612A-FED8-AAA0-463B4149D4A1}"/>
              </a:ext>
            </a:extLst>
          </p:cNvPr>
          <p:cNvSpPr txBox="1"/>
          <p:nvPr/>
        </p:nvSpPr>
        <p:spPr>
          <a:xfrm>
            <a:off x="6188085" y="28939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B5CF0CB3-1545-5644-4A8D-07789E1A4CF0}"/>
              </a:ext>
            </a:extLst>
          </p:cNvPr>
          <p:cNvSpPr txBox="1"/>
          <p:nvPr/>
        </p:nvSpPr>
        <p:spPr>
          <a:xfrm>
            <a:off x="5696499" y="3370016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13" name="CasellaDiTesto 112">
            <a:extLst>
              <a:ext uri="{FF2B5EF4-FFF2-40B4-BE49-F238E27FC236}">
                <a16:creationId xmlns:a16="http://schemas.microsoft.com/office/drawing/2014/main" id="{8526BD11-ED0B-F901-6D17-F22062099E3B}"/>
              </a:ext>
            </a:extLst>
          </p:cNvPr>
          <p:cNvSpPr txBox="1"/>
          <p:nvPr/>
        </p:nvSpPr>
        <p:spPr>
          <a:xfrm>
            <a:off x="8164952" y="3370016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BAFA7D1F-8F1C-C201-F5C1-097E8C24234B}"/>
              </a:ext>
            </a:extLst>
          </p:cNvPr>
          <p:cNvSpPr txBox="1"/>
          <p:nvPr/>
        </p:nvSpPr>
        <p:spPr>
          <a:xfrm>
            <a:off x="4454392" y="3366602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15" name="CasellaDiTesto 114">
            <a:extLst>
              <a:ext uri="{FF2B5EF4-FFF2-40B4-BE49-F238E27FC236}">
                <a16:creationId xmlns:a16="http://schemas.microsoft.com/office/drawing/2014/main" id="{11497087-3883-3D63-9392-2B5623B96AA9}"/>
              </a:ext>
            </a:extLst>
          </p:cNvPr>
          <p:cNvSpPr txBox="1"/>
          <p:nvPr/>
        </p:nvSpPr>
        <p:spPr>
          <a:xfrm>
            <a:off x="3189381" y="3366602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D28CEA33-75F4-02F1-4744-48C58C94826F}"/>
              </a:ext>
            </a:extLst>
          </p:cNvPr>
          <p:cNvSpPr txBox="1"/>
          <p:nvPr/>
        </p:nvSpPr>
        <p:spPr>
          <a:xfrm>
            <a:off x="4958231" y="28939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35A565FB-B444-7D64-2C75-2A93559AE16E}"/>
              </a:ext>
            </a:extLst>
          </p:cNvPr>
          <p:cNvSpPr txBox="1"/>
          <p:nvPr/>
        </p:nvSpPr>
        <p:spPr>
          <a:xfrm>
            <a:off x="3711046" y="28939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60BCE495-2776-21CB-D4B7-296DBFE57C7F}"/>
              </a:ext>
            </a:extLst>
          </p:cNvPr>
          <p:cNvSpPr txBox="1"/>
          <p:nvPr/>
        </p:nvSpPr>
        <p:spPr>
          <a:xfrm>
            <a:off x="2436441" y="2910724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0" name="CasellaDiTesto 119">
            <a:extLst>
              <a:ext uri="{FF2B5EF4-FFF2-40B4-BE49-F238E27FC236}">
                <a16:creationId xmlns:a16="http://schemas.microsoft.com/office/drawing/2014/main" id="{1FAF7F85-1365-7945-EF6C-D45F530A675A}"/>
              </a:ext>
            </a:extLst>
          </p:cNvPr>
          <p:cNvSpPr txBox="1"/>
          <p:nvPr/>
        </p:nvSpPr>
        <p:spPr>
          <a:xfrm>
            <a:off x="7431817" y="290440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3" name="CasellaDiTesto 122">
            <a:extLst>
              <a:ext uri="{FF2B5EF4-FFF2-40B4-BE49-F238E27FC236}">
                <a16:creationId xmlns:a16="http://schemas.microsoft.com/office/drawing/2014/main" id="{5FB20CB5-E810-FD39-102D-FE4D97252A37}"/>
              </a:ext>
            </a:extLst>
          </p:cNvPr>
          <p:cNvSpPr txBox="1"/>
          <p:nvPr/>
        </p:nvSpPr>
        <p:spPr>
          <a:xfrm>
            <a:off x="6188085" y="36006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4" name="CasellaDiTesto 123">
            <a:extLst>
              <a:ext uri="{FF2B5EF4-FFF2-40B4-BE49-F238E27FC236}">
                <a16:creationId xmlns:a16="http://schemas.microsoft.com/office/drawing/2014/main" id="{B3F3A8EE-1448-0A72-E7B2-7D9834ACFD94}"/>
              </a:ext>
            </a:extLst>
          </p:cNvPr>
          <p:cNvSpPr txBox="1"/>
          <p:nvPr/>
        </p:nvSpPr>
        <p:spPr>
          <a:xfrm>
            <a:off x="4958231" y="36006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5" name="CasellaDiTesto 124">
            <a:extLst>
              <a:ext uri="{FF2B5EF4-FFF2-40B4-BE49-F238E27FC236}">
                <a16:creationId xmlns:a16="http://schemas.microsoft.com/office/drawing/2014/main" id="{33826349-4F73-48CF-E02C-C49576FF4D18}"/>
              </a:ext>
            </a:extLst>
          </p:cNvPr>
          <p:cNvSpPr txBox="1"/>
          <p:nvPr/>
        </p:nvSpPr>
        <p:spPr>
          <a:xfrm>
            <a:off x="3711046" y="360061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6" name="CasellaDiTesto 125">
            <a:extLst>
              <a:ext uri="{FF2B5EF4-FFF2-40B4-BE49-F238E27FC236}">
                <a16:creationId xmlns:a16="http://schemas.microsoft.com/office/drawing/2014/main" id="{30E2983C-EDC2-B71C-64A5-7B4BA1D89724}"/>
              </a:ext>
            </a:extLst>
          </p:cNvPr>
          <p:cNvSpPr txBox="1"/>
          <p:nvPr/>
        </p:nvSpPr>
        <p:spPr>
          <a:xfrm>
            <a:off x="2436441" y="3617424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27" name="CasellaDiTesto 126">
            <a:extLst>
              <a:ext uri="{FF2B5EF4-FFF2-40B4-BE49-F238E27FC236}">
                <a16:creationId xmlns:a16="http://schemas.microsoft.com/office/drawing/2014/main" id="{56834B9F-7471-3363-4D7B-C46632A5F88E}"/>
              </a:ext>
            </a:extLst>
          </p:cNvPr>
          <p:cNvSpPr txBox="1"/>
          <p:nvPr/>
        </p:nvSpPr>
        <p:spPr>
          <a:xfrm>
            <a:off x="7431817" y="3611101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756197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413B7B4-D80D-C4BB-C639-A718EA4BF7FB}"/>
              </a:ext>
            </a:extLst>
          </p:cNvPr>
          <p:cNvSpPr txBox="1"/>
          <p:nvPr/>
        </p:nvSpPr>
        <p:spPr>
          <a:xfrm>
            <a:off x="361940" y="-1891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COORDINAMENTO LC3</a:t>
            </a:r>
          </a:p>
        </p:txBody>
      </p:sp>
      <p:pic>
        <p:nvPicPr>
          <p:cNvPr id="4" name="Elemento grafico 3" descr="Database con riempimento a tinta unita">
            <a:extLst>
              <a:ext uri="{FF2B5EF4-FFF2-40B4-BE49-F238E27FC236}">
                <a16:creationId xmlns:a16="http://schemas.microsoft.com/office/drawing/2014/main" id="{72C567AA-1F7D-AC4E-1C02-8BFB64497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02052" y="1193496"/>
            <a:ext cx="974113" cy="97411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591983-1195-AB7D-2A65-EB5E5EEF0F97}"/>
              </a:ext>
            </a:extLst>
          </p:cNvPr>
          <p:cNvSpPr txBox="1"/>
          <p:nvPr/>
        </p:nvSpPr>
        <p:spPr>
          <a:xfrm>
            <a:off x="4544665" y="2079322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A</a:t>
            </a:r>
          </a:p>
        </p:txBody>
      </p:sp>
      <p:pic>
        <p:nvPicPr>
          <p:cNvPr id="7" name="Elemento grafico 6" descr="Documento contorno">
            <a:extLst>
              <a:ext uri="{FF2B5EF4-FFF2-40B4-BE49-F238E27FC236}">
                <a16:creationId xmlns:a16="http://schemas.microsoft.com/office/drawing/2014/main" id="{ACABDF66-9539-2AD3-6EF4-AE139EA44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59202" y="1193496"/>
            <a:ext cx="974113" cy="97411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6A1F920-2599-216C-DE11-6A8E8100A78E}"/>
              </a:ext>
            </a:extLst>
          </p:cNvPr>
          <p:cNvSpPr txBox="1"/>
          <p:nvPr/>
        </p:nvSpPr>
        <p:spPr>
          <a:xfrm>
            <a:off x="823234" y="2079322"/>
            <a:ext cx="16460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Elaborato esterni al modello informativo</a:t>
            </a:r>
          </a:p>
        </p:txBody>
      </p:sp>
      <p:sp>
        <p:nvSpPr>
          <p:cNvPr id="10" name="Rombo 9">
            <a:extLst>
              <a:ext uri="{FF2B5EF4-FFF2-40B4-BE49-F238E27FC236}">
                <a16:creationId xmlns:a16="http://schemas.microsoft.com/office/drawing/2014/main" id="{A0580FA4-4537-8E22-B2BA-6B9DFBCDF2E1}"/>
              </a:ext>
            </a:extLst>
          </p:cNvPr>
          <p:cNvSpPr/>
          <p:nvPr/>
        </p:nvSpPr>
        <p:spPr>
          <a:xfrm>
            <a:off x="4522925" y="3533007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LC3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5134D73-91C8-471E-C5EA-976120FEC174}"/>
              </a:ext>
            </a:extLst>
          </p:cNvPr>
          <p:cNvSpPr txBox="1"/>
          <p:nvPr/>
        </p:nvSpPr>
        <p:spPr>
          <a:xfrm>
            <a:off x="998282" y="3495298"/>
            <a:ext cx="1295951" cy="6001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Definizione specifica di controllo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36E25DFE-A88D-E41D-4065-0CC2559B3436}"/>
              </a:ext>
            </a:extLst>
          </p:cNvPr>
          <p:cNvSpPr/>
          <p:nvPr/>
        </p:nvSpPr>
        <p:spPr>
          <a:xfrm>
            <a:off x="4614385" y="4570867"/>
            <a:ext cx="942463" cy="663105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CD8ED01-DE51-135E-AA8A-D902E9EA6AD6}"/>
              </a:ext>
            </a:extLst>
          </p:cNvPr>
          <p:cNvSpPr txBox="1"/>
          <p:nvPr/>
        </p:nvSpPr>
        <p:spPr>
          <a:xfrm>
            <a:off x="4765318" y="4771615"/>
            <a:ext cx="664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Fine</a:t>
            </a:r>
            <a:endParaRPr lang="en-US" dirty="0"/>
          </a:p>
        </p:txBody>
      </p:sp>
      <p:pic>
        <p:nvPicPr>
          <p:cNvPr id="14" name="Elemento grafico 13" descr="Database con riempimento a tinta unita">
            <a:extLst>
              <a:ext uri="{FF2B5EF4-FFF2-40B4-BE49-F238E27FC236}">
                <a16:creationId xmlns:a16="http://schemas.microsoft.com/office/drawing/2014/main" id="{FEA85196-7CB9-1CCD-EFE7-A3E231AFC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35560" y="1193496"/>
            <a:ext cx="974113" cy="974113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09D73DE-C3FD-1D03-0943-B448C9570944}"/>
              </a:ext>
            </a:extLst>
          </p:cNvPr>
          <p:cNvSpPr txBox="1"/>
          <p:nvPr/>
        </p:nvSpPr>
        <p:spPr>
          <a:xfrm>
            <a:off x="5878173" y="2079322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B</a:t>
            </a:r>
          </a:p>
        </p:txBody>
      </p:sp>
      <p:pic>
        <p:nvPicPr>
          <p:cNvPr id="16" name="Elemento grafico 15" descr="Database con riempimento a tinta unita">
            <a:extLst>
              <a:ext uri="{FF2B5EF4-FFF2-40B4-BE49-F238E27FC236}">
                <a16:creationId xmlns:a16="http://schemas.microsoft.com/office/drawing/2014/main" id="{BFD1575D-3D41-E306-6E4A-3A5EF13950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82960" y="1193496"/>
            <a:ext cx="974113" cy="974113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735169C-8C9B-6611-D76B-6DAB193F7D07}"/>
              </a:ext>
            </a:extLst>
          </p:cNvPr>
          <p:cNvSpPr txBox="1"/>
          <p:nvPr/>
        </p:nvSpPr>
        <p:spPr>
          <a:xfrm>
            <a:off x="7125573" y="2079322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 C</a:t>
            </a: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FFD71286-B379-031E-A965-08F100926A21}"/>
              </a:ext>
            </a:extLst>
          </p:cNvPr>
          <p:cNvCxnSpPr>
            <a:stCxn id="10" idx="2"/>
            <a:endCxn id="12" idx="0"/>
          </p:cNvCxnSpPr>
          <p:nvPr/>
        </p:nvCxnSpPr>
        <p:spPr>
          <a:xfrm flipH="1">
            <a:off x="5085617" y="4057754"/>
            <a:ext cx="3491" cy="51311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4EE5C524-C785-1B6B-1C64-AED25D220B41}"/>
              </a:ext>
            </a:extLst>
          </p:cNvPr>
          <p:cNvCxnSpPr>
            <a:stCxn id="9" idx="2"/>
            <a:endCxn id="11" idx="0"/>
          </p:cNvCxnSpPr>
          <p:nvPr/>
        </p:nvCxnSpPr>
        <p:spPr>
          <a:xfrm flipH="1">
            <a:off x="1646258" y="2510209"/>
            <a:ext cx="2" cy="98508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877516FA-BBDE-8018-236E-C27EC8C3EB52}"/>
              </a:ext>
            </a:extLst>
          </p:cNvPr>
          <p:cNvCxnSpPr>
            <a:cxnSpLocks/>
            <a:stCxn id="11" idx="3"/>
            <a:endCxn id="64" idx="1"/>
          </p:cNvCxnSpPr>
          <p:nvPr/>
        </p:nvCxnSpPr>
        <p:spPr>
          <a:xfrm flipV="1">
            <a:off x="2294233" y="3791724"/>
            <a:ext cx="478933" cy="365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DCB4E25D-9CDB-7922-62BB-6D806FD0FE36}"/>
              </a:ext>
            </a:extLst>
          </p:cNvPr>
          <p:cNvCxnSpPr>
            <a:cxnSpLocks/>
          </p:cNvCxnSpPr>
          <p:nvPr/>
        </p:nvCxnSpPr>
        <p:spPr>
          <a:xfrm flipH="1">
            <a:off x="4992519" y="2510209"/>
            <a:ext cx="1" cy="1022798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ttore a gomito 39">
            <a:extLst>
              <a:ext uri="{FF2B5EF4-FFF2-40B4-BE49-F238E27FC236}">
                <a16:creationId xmlns:a16="http://schemas.microsoft.com/office/drawing/2014/main" id="{72686AD7-0B0F-4FBB-59A5-661932E947EA}"/>
              </a:ext>
            </a:extLst>
          </p:cNvPr>
          <p:cNvCxnSpPr>
            <a:cxnSpLocks/>
          </p:cNvCxnSpPr>
          <p:nvPr/>
        </p:nvCxnSpPr>
        <p:spPr>
          <a:xfrm rot="5400000">
            <a:off x="5244463" y="2354854"/>
            <a:ext cx="1022798" cy="1333509"/>
          </a:xfrm>
          <a:prstGeom prst="bentConnector3">
            <a:avLst>
              <a:gd name="adj1" fmla="val 27964"/>
            </a:avLst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nettore a gomito 43">
            <a:extLst>
              <a:ext uri="{FF2B5EF4-FFF2-40B4-BE49-F238E27FC236}">
                <a16:creationId xmlns:a16="http://schemas.microsoft.com/office/drawing/2014/main" id="{2F6EAC2B-F833-06A0-25B7-8B4D378A0A32}"/>
              </a:ext>
            </a:extLst>
          </p:cNvPr>
          <p:cNvCxnSpPr>
            <a:cxnSpLocks/>
          </p:cNvCxnSpPr>
          <p:nvPr/>
        </p:nvCxnSpPr>
        <p:spPr>
          <a:xfrm rot="5400000">
            <a:off x="5971190" y="1731154"/>
            <a:ext cx="1022798" cy="2580909"/>
          </a:xfrm>
          <a:prstGeom prst="bentConnector3">
            <a:avLst>
              <a:gd name="adj1" fmla="val 42445"/>
            </a:avLst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nettore a gomito 54">
            <a:extLst>
              <a:ext uri="{FF2B5EF4-FFF2-40B4-BE49-F238E27FC236}">
                <a16:creationId xmlns:a16="http://schemas.microsoft.com/office/drawing/2014/main" id="{5E3A5B9F-7182-DD9B-0911-7B6F50A79546}"/>
              </a:ext>
            </a:extLst>
          </p:cNvPr>
          <p:cNvCxnSpPr>
            <a:cxnSpLocks/>
          </p:cNvCxnSpPr>
          <p:nvPr/>
        </p:nvCxnSpPr>
        <p:spPr>
          <a:xfrm flipV="1">
            <a:off x="5655290" y="2529530"/>
            <a:ext cx="2014727" cy="1285172"/>
          </a:xfrm>
          <a:prstGeom prst="bentConnector2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Connettore a gomito 56">
            <a:extLst>
              <a:ext uri="{FF2B5EF4-FFF2-40B4-BE49-F238E27FC236}">
                <a16:creationId xmlns:a16="http://schemas.microsoft.com/office/drawing/2014/main" id="{E1115DA0-8755-5BCD-8C8D-E2634889B09B}"/>
              </a:ext>
            </a:extLst>
          </p:cNvPr>
          <p:cNvCxnSpPr>
            <a:cxnSpLocks/>
          </p:cNvCxnSpPr>
          <p:nvPr/>
        </p:nvCxnSpPr>
        <p:spPr>
          <a:xfrm flipV="1">
            <a:off x="5655290" y="2478014"/>
            <a:ext cx="870354" cy="1252977"/>
          </a:xfrm>
          <a:prstGeom prst="bentConnector2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nettore a gomito 58">
            <a:extLst>
              <a:ext uri="{FF2B5EF4-FFF2-40B4-BE49-F238E27FC236}">
                <a16:creationId xmlns:a16="http://schemas.microsoft.com/office/drawing/2014/main" id="{CC35E6DA-7AE6-5EA3-6832-1A07F6519EA1}"/>
              </a:ext>
            </a:extLst>
          </p:cNvPr>
          <p:cNvCxnSpPr>
            <a:cxnSpLocks/>
          </p:cNvCxnSpPr>
          <p:nvPr/>
        </p:nvCxnSpPr>
        <p:spPr>
          <a:xfrm flipH="1" flipV="1">
            <a:off x="5633553" y="2159541"/>
            <a:ext cx="21737" cy="1500615"/>
          </a:xfrm>
          <a:prstGeom prst="bentConnector3">
            <a:avLst>
              <a:gd name="adj1" fmla="val -1051663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E8F20C6B-37F3-794D-6E3B-106F86A268ED}"/>
              </a:ext>
            </a:extLst>
          </p:cNvPr>
          <p:cNvSpPr txBox="1"/>
          <p:nvPr/>
        </p:nvSpPr>
        <p:spPr>
          <a:xfrm>
            <a:off x="4669429" y="4081659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9A415152-DD77-06F7-544D-8D0F3E910080}"/>
              </a:ext>
            </a:extLst>
          </p:cNvPr>
          <p:cNvSpPr txBox="1"/>
          <p:nvPr/>
        </p:nvSpPr>
        <p:spPr>
          <a:xfrm>
            <a:off x="5332765" y="3791724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B4A2B195-1940-4352-0339-107D2128D251}"/>
              </a:ext>
            </a:extLst>
          </p:cNvPr>
          <p:cNvSpPr txBox="1"/>
          <p:nvPr/>
        </p:nvSpPr>
        <p:spPr>
          <a:xfrm>
            <a:off x="2773166" y="3576280"/>
            <a:ext cx="1295951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Definizione modalità di verifica</a:t>
            </a:r>
          </a:p>
        </p:txBody>
      </p:sp>
      <p:cxnSp>
        <p:nvCxnSpPr>
          <p:cNvPr id="66" name="Connettore 2 65">
            <a:extLst>
              <a:ext uri="{FF2B5EF4-FFF2-40B4-BE49-F238E27FC236}">
                <a16:creationId xmlns:a16="http://schemas.microsoft.com/office/drawing/2014/main" id="{30493457-2D8E-004B-EF7F-D97BBE81FEFD}"/>
              </a:ext>
            </a:extLst>
          </p:cNvPr>
          <p:cNvCxnSpPr>
            <a:cxnSpLocks/>
            <a:stCxn id="64" idx="3"/>
            <a:endCxn id="10" idx="1"/>
          </p:cNvCxnSpPr>
          <p:nvPr/>
        </p:nvCxnSpPr>
        <p:spPr>
          <a:xfrm>
            <a:off x="4069117" y="3791724"/>
            <a:ext cx="453808" cy="365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15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413B7B4-D80D-C4BB-C639-A718EA4BF7FB}"/>
              </a:ext>
            </a:extLst>
          </p:cNvPr>
          <p:cNvSpPr txBox="1"/>
          <p:nvPr/>
        </p:nvSpPr>
        <p:spPr>
          <a:xfrm>
            <a:off x="361940" y="-1891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VALIDAZIONE LV1</a:t>
            </a:r>
          </a:p>
        </p:txBody>
      </p:sp>
      <p:pic>
        <p:nvPicPr>
          <p:cNvPr id="2" name="Elemento grafico 1" descr="Database con riempimento a tinta unita">
            <a:extLst>
              <a:ext uri="{FF2B5EF4-FFF2-40B4-BE49-F238E27FC236}">
                <a16:creationId xmlns:a16="http://schemas.microsoft.com/office/drawing/2014/main" id="{BCE41791-2161-900F-49EB-5383F0913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6294" y="1074410"/>
            <a:ext cx="974113" cy="97411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352A6B8-D302-7248-E5F7-EA12E80D6615}"/>
              </a:ext>
            </a:extLst>
          </p:cNvPr>
          <p:cNvSpPr txBox="1"/>
          <p:nvPr/>
        </p:nvSpPr>
        <p:spPr>
          <a:xfrm>
            <a:off x="4728907" y="1960236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</a:t>
            </a:r>
          </a:p>
        </p:txBody>
      </p:sp>
      <p:pic>
        <p:nvPicPr>
          <p:cNvPr id="6" name="Elemento grafico 5" descr="Documento contorno">
            <a:extLst>
              <a:ext uri="{FF2B5EF4-FFF2-40B4-BE49-F238E27FC236}">
                <a16:creationId xmlns:a16="http://schemas.microsoft.com/office/drawing/2014/main" id="{558B7F64-EA77-0EFD-5E42-E1BBBCC1F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41022" y="1090462"/>
            <a:ext cx="974113" cy="97411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9707316-3862-C4AA-29AF-AB43C7B0B4B3}"/>
              </a:ext>
            </a:extLst>
          </p:cNvPr>
          <p:cNvSpPr txBox="1"/>
          <p:nvPr/>
        </p:nvSpPr>
        <p:spPr>
          <a:xfrm>
            <a:off x="1887059" y="1978694"/>
            <a:ext cx="20794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Specifiche di validazione formale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Nomenclatura modelli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Nomenclatura oggetti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Nomenclatura tavole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 err="1"/>
              <a:t>Ecc</a:t>
            </a:r>
            <a:r>
              <a:rPr lang="it-IT" sz="1100" dirty="0"/>
              <a:t>…</a:t>
            </a:r>
          </a:p>
        </p:txBody>
      </p:sp>
      <p:sp>
        <p:nvSpPr>
          <p:cNvPr id="8" name="Rombo 7">
            <a:extLst>
              <a:ext uri="{FF2B5EF4-FFF2-40B4-BE49-F238E27FC236}">
                <a16:creationId xmlns:a16="http://schemas.microsoft.com/office/drawing/2014/main" id="{029DF2E6-0E46-115A-E06D-6DDB4AFCADFD}"/>
              </a:ext>
            </a:extLst>
          </p:cNvPr>
          <p:cNvSpPr/>
          <p:nvPr/>
        </p:nvSpPr>
        <p:spPr>
          <a:xfrm>
            <a:off x="4701273" y="3681113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LV1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22D39B63-26E9-E6F3-7102-424F1D79B68D}"/>
              </a:ext>
            </a:extLst>
          </p:cNvPr>
          <p:cNvSpPr/>
          <p:nvPr/>
        </p:nvSpPr>
        <p:spPr>
          <a:xfrm>
            <a:off x="4792733" y="4718973"/>
            <a:ext cx="942463" cy="663105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59A92F-17E6-1B80-1137-08DA29C703C4}"/>
              </a:ext>
            </a:extLst>
          </p:cNvPr>
          <p:cNvSpPr txBox="1"/>
          <p:nvPr/>
        </p:nvSpPr>
        <p:spPr>
          <a:xfrm>
            <a:off x="4943666" y="4919721"/>
            <a:ext cx="664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Fine</a:t>
            </a:r>
            <a:endParaRPr lang="en-US" dirty="0"/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84D9C6E2-614E-E3D7-EF99-C8778D5C0BF2}"/>
              </a:ext>
            </a:extLst>
          </p:cNvPr>
          <p:cNvCxnSpPr>
            <a:stCxn id="8" idx="2"/>
            <a:endCxn id="9" idx="0"/>
          </p:cNvCxnSpPr>
          <p:nvPr/>
        </p:nvCxnSpPr>
        <p:spPr>
          <a:xfrm flipH="1">
            <a:off x="5263965" y="4205860"/>
            <a:ext cx="3491" cy="51311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DB539E8-62A9-189B-C48A-C34573C0BAE5}"/>
              </a:ext>
            </a:extLst>
          </p:cNvPr>
          <p:cNvSpPr txBox="1"/>
          <p:nvPr/>
        </p:nvSpPr>
        <p:spPr>
          <a:xfrm>
            <a:off x="4847777" y="4229765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5A684D8-69C5-0759-A0B9-AA4E75FCA703}"/>
              </a:ext>
            </a:extLst>
          </p:cNvPr>
          <p:cNvSpPr txBox="1"/>
          <p:nvPr/>
        </p:nvSpPr>
        <p:spPr>
          <a:xfrm>
            <a:off x="5475381" y="3664865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373D7CF-96C6-83AE-14D2-50363215ED57}"/>
              </a:ext>
            </a:extLst>
          </p:cNvPr>
          <p:cNvSpPr txBox="1"/>
          <p:nvPr/>
        </p:nvSpPr>
        <p:spPr>
          <a:xfrm>
            <a:off x="2278788" y="3724386"/>
            <a:ext cx="1295951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Definizione modalità di verifica</a:t>
            </a: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BD6AF6C3-5446-9C80-8CD4-0BB3EBA5A366}"/>
              </a:ext>
            </a:extLst>
          </p:cNvPr>
          <p:cNvCxnSpPr>
            <a:stCxn id="17" idx="3"/>
            <a:endCxn id="8" idx="1"/>
          </p:cNvCxnSpPr>
          <p:nvPr/>
        </p:nvCxnSpPr>
        <p:spPr>
          <a:xfrm>
            <a:off x="3574739" y="3939830"/>
            <a:ext cx="1126534" cy="365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6B5FF9D3-EA39-DCFF-2756-3D6389E2E653}"/>
              </a:ext>
            </a:extLst>
          </p:cNvPr>
          <p:cNvCxnSpPr>
            <a:cxnSpLocks/>
            <a:stCxn id="7" idx="2"/>
            <a:endCxn id="17" idx="0"/>
          </p:cNvCxnSpPr>
          <p:nvPr/>
        </p:nvCxnSpPr>
        <p:spPr>
          <a:xfrm>
            <a:off x="2926764" y="2917413"/>
            <a:ext cx="0" cy="80697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2EC1F1AE-C0F0-31E8-C987-D45E5982B04A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5267456" y="2391123"/>
            <a:ext cx="5895" cy="12899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ttore a gomito 25">
            <a:extLst>
              <a:ext uri="{FF2B5EF4-FFF2-40B4-BE49-F238E27FC236}">
                <a16:creationId xmlns:a16="http://schemas.microsoft.com/office/drawing/2014/main" id="{D5A16EF5-4F76-E893-FF3A-A7713732C04B}"/>
              </a:ext>
            </a:extLst>
          </p:cNvPr>
          <p:cNvCxnSpPr>
            <a:cxnSpLocks/>
            <a:stCxn id="8" idx="3"/>
            <a:endCxn id="2" idx="0"/>
          </p:cNvCxnSpPr>
          <p:nvPr/>
        </p:nvCxnSpPr>
        <p:spPr>
          <a:xfrm flipH="1" flipV="1">
            <a:off x="5273351" y="1074410"/>
            <a:ext cx="560287" cy="2869077"/>
          </a:xfrm>
          <a:prstGeom prst="bentConnector4">
            <a:avLst>
              <a:gd name="adj1" fmla="val -94819"/>
              <a:gd name="adj2" fmla="val 107968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782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413B7B4-D80D-C4BB-C639-A718EA4BF7FB}"/>
              </a:ext>
            </a:extLst>
          </p:cNvPr>
          <p:cNvSpPr txBox="1"/>
          <p:nvPr/>
        </p:nvSpPr>
        <p:spPr>
          <a:xfrm>
            <a:off x="361940" y="-18919"/>
            <a:ext cx="84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C000"/>
                </a:solidFill>
              </a:rPr>
              <a:t>VALIDAZIONE LV2</a:t>
            </a:r>
          </a:p>
        </p:txBody>
      </p:sp>
      <p:pic>
        <p:nvPicPr>
          <p:cNvPr id="2" name="Elemento grafico 1" descr="Database con riempimento a tinta unita">
            <a:extLst>
              <a:ext uri="{FF2B5EF4-FFF2-40B4-BE49-F238E27FC236}">
                <a16:creationId xmlns:a16="http://schemas.microsoft.com/office/drawing/2014/main" id="{823D9BCE-E24F-4155-ECA4-25814F36D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6294" y="1074410"/>
            <a:ext cx="974113" cy="97411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057CAABE-A181-41CE-F4C9-DAD4CD1D26E4}"/>
              </a:ext>
            </a:extLst>
          </p:cNvPr>
          <p:cNvSpPr txBox="1"/>
          <p:nvPr/>
        </p:nvSpPr>
        <p:spPr>
          <a:xfrm>
            <a:off x="4728907" y="1960236"/>
            <a:ext cx="1088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Modello informativo</a:t>
            </a:r>
          </a:p>
        </p:txBody>
      </p:sp>
      <p:pic>
        <p:nvPicPr>
          <p:cNvPr id="6" name="Elemento grafico 5" descr="Documento contorno">
            <a:extLst>
              <a:ext uri="{FF2B5EF4-FFF2-40B4-BE49-F238E27FC236}">
                <a16:creationId xmlns:a16="http://schemas.microsoft.com/office/drawing/2014/main" id="{C0FD1A84-5D21-977E-10CE-6685C8A02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49140" y="1090462"/>
            <a:ext cx="974113" cy="97411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2FFFEA7-330A-FB58-256D-8E25A0CC5B41}"/>
              </a:ext>
            </a:extLst>
          </p:cNvPr>
          <p:cNvSpPr txBox="1"/>
          <p:nvPr/>
        </p:nvSpPr>
        <p:spPr>
          <a:xfrm>
            <a:off x="1282230" y="1979154"/>
            <a:ext cx="32890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Specifiche di validazione sostanziale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Stato dei processi di coordinamento LC1-LC2-LC3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Stato del processo di verifica formale LV1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Raggiungimento dello sviluppo informativo previsto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/>
              <a:t>Rispetto degli standard di modellazione</a:t>
            </a:r>
          </a:p>
        </p:txBody>
      </p:sp>
      <p:sp>
        <p:nvSpPr>
          <p:cNvPr id="8" name="Rombo 7">
            <a:extLst>
              <a:ext uri="{FF2B5EF4-FFF2-40B4-BE49-F238E27FC236}">
                <a16:creationId xmlns:a16="http://schemas.microsoft.com/office/drawing/2014/main" id="{3E00D08B-F2D5-E8B4-3F2E-43E699B12586}"/>
              </a:ext>
            </a:extLst>
          </p:cNvPr>
          <p:cNvSpPr/>
          <p:nvPr/>
        </p:nvSpPr>
        <p:spPr>
          <a:xfrm>
            <a:off x="4701273" y="3681113"/>
            <a:ext cx="1132365" cy="52474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LV2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4B0365ED-B0CB-72FB-16C5-99CF7EC3E876}"/>
              </a:ext>
            </a:extLst>
          </p:cNvPr>
          <p:cNvSpPr/>
          <p:nvPr/>
        </p:nvSpPr>
        <p:spPr>
          <a:xfrm>
            <a:off x="4792733" y="4718973"/>
            <a:ext cx="942463" cy="663105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0E263F2-E6D9-2833-C59A-17EC9AA4AF83}"/>
              </a:ext>
            </a:extLst>
          </p:cNvPr>
          <p:cNvSpPr txBox="1"/>
          <p:nvPr/>
        </p:nvSpPr>
        <p:spPr>
          <a:xfrm>
            <a:off x="4943666" y="4919721"/>
            <a:ext cx="664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/>
            </a:lvl1pPr>
          </a:lstStyle>
          <a:p>
            <a:r>
              <a:rPr lang="it-IT" dirty="0"/>
              <a:t>Fine</a:t>
            </a:r>
            <a:endParaRPr lang="en-US" dirty="0"/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750FA63E-0721-F344-D968-4209FD27215C}"/>
              </a:ext>
            </a:extLst>
          </p:cNvPr>
          <p:cNvCxnSpPr>
            <a:stCxn id="8" idx="2"/>
            <a:endCxn id="9" idx="0"/>
          </p:cNvCxnSpPr>
          <p:nvPr/>
        </p:nvCxnSpPr>
        <p:spPr>
          <a:xfrm flipH="1">
            <a:off x="5263965" y="4205860"/>
            <a:ext cx="3491" cy="51311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F817780-1A50-1355-9824-ACCD43E54969}"/>
              </a:ext>
            </a:extLst>
          </p:cNvPr>
          <p:cNvSpPr txBox="1"/>
          <p:nvPr/>
        </p:nvSpPr>
        <p:spPr>
          <a:xfrm>
            <a:off x="4847777" y="4229765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Ok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A54DE77-D719-271B-F283-4D96275EA132}"/>
              </a:ext>
            </a:extLst>
          </p:cNvPr>
          <p:cNvSpPr txBox="1"/>
          <p:nvPr/>
        </p:nvSpPr>
        <p:spPr>
          <a:xfrm>
            <a:off x="5475381" y="3664865"/>
            <a:ext cx="1088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73E8602-0AAE-91A9-58F4-7029563E3F44}"/>
              </a:ext>
            </a:extLst>
          </p:cNvPr>
          <p:cNvSpPr txBox="1"/>
          <p:nvPr/>
        </p:nvSpPr>
        <p:spPr>
          <a:xfrm>
            <a:off x="1786906" y="3724386"/>
            <a:ext cx="1295951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Definizione modalità di verifica</a:t>
            </a: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A72699FB-85C1-3D78-18CD-4ABFEDBC7BCE}"/>
              </a:ext>
            </a:extLst>
          </p:cNvPr>
          <p:cNvCxnSpPr>
            <a:stCxn id="14" idx="3"/>
            <a:endCxn id="8" idx="1"/>
          </p:cNvCxnSpPr>
          <p:nvPr/>
        </p:nvCxnSpPr>
        <p:spPr>
          <a:xfrm>
            <a:off x="3082857" y="3939830"/>
            <a:ext cx="1618416" cy="365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A4467237-9F59-9B51-8C07-D6BB3AD6DE1A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2434881" y="2890006"/>
            <a:ext cx="1" cy="8343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67B91B2D-2368-C0A9-476F-96067D9D0DAD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5267456" y="2391123"/>
            <a:ext cx="5895" cy="12899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ttore a gomito 17">
            <a:extLst>
              <a:ext uri="{FF2B5EF4-FFF2-40B4-BE49-F238E27FC236}">
                <a16:creationId xmlns:a16="http://schemas.microsoft.com/office/drawing/2014/main" id="{276EE555-3C91-74A1-1857-69232875F84E}"/>
              </a:ext>
            </a:extLst>
          </p:cNvPr>
          <p:cNvCxnSpPr>
            <a:cxnSpLocks/>
            <a:stCxn id="8" idx="3"/>
            <a:endCxn id="2" idx="0"/>
          </p:cNvCxnSpPr>
          <p:nvPr/>
        </p:nvCxnSpPr>
        <p:spPr>
          <a:xfrm flipH="1" flipV="1">
            <a:off x="5273351" y="1074410"/>
            <a:ext cx="560287" cy="2869077"/>
          </a:xfrm>
          <a:prstGeom prst="bentConnector4">
            <a:avLst>
              <a:gd name="adj1" fmla="val -94819"/>
              <a:gd name="adj2" fmla="val 107968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9923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211</TotalTime>
  <Words>153</Words>
  <Application>Microsoft Office PowerPoint</Application>
  <PresentationFormat>Presentazione su schermo (4:3)</PresentationFormat>
  <Paragraphs>73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Adriano Remigio</dc:creator>
  <cp:lastModifiedBy>Lorenzo Ranghiasci</cp:lastModifiedBy>
  <cp:revision>6</cp:revision>
  <dcterms:created xsi:type="dcterms:W3CDTF">2023-02-10T16:43:14Z</dcterms:created>
  <dcterms:modified xsi:type="dcterms:W3CDTF">2023-12-18T10:09:31Z</dcterms:modified>
</cp:coreProperties>
</file>